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66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ektur" pitchFamily="2" charset="0"/>
      <p:regular r:id="rId19"/>
      <p:bold r:id="rId20"/>
    </p:embeddedFont>
    <p:embeddedFont>
      <p:font typeface="Tektur Med" pitchFamily="2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25E"/>
    <a:srgbClr val="F39233"/>
    <a:srgbClr val="8A54EE"/>
    <a:srgbClr val="FC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42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Пользователи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Пользователи</c:v>
                </c:pt>
              </c:strCache>
            </c:strRef>
          </c:tx>
          <c:dPt>
            <c:idx val="0"/>
            <c:bubble3D val="0"/>
            <c:spPr>
              <a:solidFill>
                <a:srgbClr val="8A54E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83C-417F-AC26-FF5B55508C47}"/>
              </c:ext>
            </c:extLst>
          </c:dPt>
          <c:dPt>
            <c:idx val="1"/>
            <c:bubble3D val="0"/>
            <c:spPr>
              <a:solidFill>
                <a:srgbClr val="EF325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83C-417F-AC26-FF5B55508C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37-47F3-974E-897FDF4BFC6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37-47F3-974E-897FDF4BFC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Ученики</c:v>
                </c:pt>
                <c:pt idx="1">
                  <c:v>Учителя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154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C-417F-AC26-FF5B55508C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2399273910717665"/>
          <c:y val="0.14450955609176913"/>
          <c:w val="0.57714500744360242"/>
          <c:h val="0.135830315247133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0FAD4-9090-4A04-825F-63355F8513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20B672-9D13-406D-A356-7953FB6ADF97}">
      <dgm:prSet phldrT="[Текст]" custT="1"/>
      <dgm:spPr>
        <a:solidFill>
          <a:srgbClr val="F39233"/>
        </a:solidFill>
        <a:ln>
          <a:noFill/>
        </a:ln>
      </dgm:spPr>
      <dgm:t>
        <a:bodyPr/>
        <a:lstStyle/>
        <a:p>
          <a:r>
            <a:rPr lang="ru-RU" sz="3600" dirty="0">
              <a:latin typeface="Tektur Med" pitchFamily="2" charset="0"/>
            </a:rPr>
            <a:t>Продажа рекламы и подписки</a:t>
          </a:r>
        </a:p>
      </dgm:t>
    </dgm:pt>
    <dgm:pt modelId="{F0C4872E-07FB-41CE-AEC7-A5CE22F9732E}" type="parTrans" cxnId="{4FD85FFC-7879-4ACB-BCF8-6BE4CE41970F}">
      <dgm:prSet/>
      <dgm:spPr/>
      <dgm:t>
        <a:bodyPr/>
        <a:lstStyle/>
        <a:p>
          <a:endParaRPr lang="ru-RU"/>
        </a:p>
      </dgm:t>
    </dgm:pt>
    <dgm:pt modelId="{76BFADA3-3834-4098-BB47-E6DF916FE800}" type="sibTrans" cxnId="{4FD85FFC-7879-4ACB-BCF8-6BE4CE41970F}">
      <dgm:prSet/>
      <dgm:spPr/>
      <dgm:t>
        <a:bodyPr/>
        <a:lstStyle/>
        <a:p>
          <a:endParaRPr lang="ru-RU"/>
        </a:p>
      </dgm:t>
    </dgm:pt>
    <dgm:pt modelId="{AC1D696C-8456-4A73-BB7A-BE4D9443291E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Простой и рабочий</a:t>
          </a:r>
        </a:p>
      </dgm:t>
    </dgm:pt>
    <dgm:pt modelId="{E83D2306-2D68-47B0-94E5-8D0823C94944}" type="parTrans" cxnId="{2F66A517-B3D4-4418-9B86-3D8F18CB69D2}">
      <dgm:prSet/>
      <dgm:spPr/>
      <dgm:t>
        <a:bodyPr/>
        <a:lstStyle/>
        <a:p>
          <a:endParaRPr lang="ru-RU"/>
        </a:p>
      </dgm:t>
    </dgm:pt>
    <dgm:pt modelId="{71B970BD-72A2-494D-BD2E-F201213F9607}" type="sibTrans" cxnId="{2F66A517-B3D4-4418-9B86-3D8F18CB69D2}">
      <dgm:prSet/>
      <dgm:spPr/>
      <dgm:t>
        <a:bodyPr/>
        <a:lstStyle/>
        <a:p>
          <a:endParaRPr lang="ru-RU"/>
        </a:p>
      </dgm:t>
    </dgm:pt>
    <dgm:pt modelId="{11EA593D-8D17-4EEB-BEBE-DFB4609BCE42}">
      <dgm:prSet phldrT="[Текст]" custT="1"/>
      <dgm:spPr>
        <a:solidFill>
          <a:srgbClr val="F39233"/>
        </a:solidFill>
        <a:ln>
          <a:noFill/>
        </a:ln>
      </dgm:spPr>
      <dgm:t>
        <a:bodyPr/>
        <a:lstStyle/>
        <a:p>
          <a:r>
            <a:rPr lang="ru-RU" sz="27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gm:t>
    </dgm:pt>
    <dgm:pt modelId="{609CB3B1-88D2-43CC-8512-0D8E9E49B0F8}" type="parTrans" cxnId="{E0674AFC-A928-489A-A108-B1AD3D13B94F}">
      <dgm:prSet/>
      <dgm:spPr/>
      <dgm:t>
        <a:bodyPr/>
        <a:lstStyle/>
        <a:p>
          <a:endParaRPr lang="ru-RU"/>
        </a:p>
      </dgm:t>
    </dgm:pt>
    <dgm:pt modelId="{BB0B8D83-2C2F-4872-9F01-16F34109E44D}" type="sibTrans" cxnId="{E0674AFC-A928-489A-A108-B1AD3D13B94F}">
      <dgm:prSet/>
      <dgm:spPr/>
      <dgm:t>
        <a:bodyPr/>
        <a:lstStyle/>
        <a:p>
          <a:endParaRPr lang="ru-RU"/>
        </a:p>
      </dgm:t>
    </dgm:pt>
    <dgm:pt modelId="{EEDBA17D-9321-4DFC-B8F6-6F006D0268B1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Интересно и полезно</a:t>
          </a:r>
        </a:p>
      </dgm:t>
    </dgm:pt>
    <dgm:pt modelId="{C5F9841A-5471-4EE0-8550-E059513B186F}" type="parTrans" cxnId="{7BDDA6B6-B101-4546-9263-672BB77392A5}">
      <dgm:prSet/>
      <dgm:spPr/>
      <dgm:t>
        <a:bodyPr/>
        <a:lstStyle/>
        <a:p>
          <a:endParaRPr lang="ru-RU"/>
        </a:p>
      </dgm:t>
    </dgm:pt>
    <dgm:pt modelId="{DAB148E7-31A8-4563-9658-B6D5B96D4C4A}" type="sibTrans" cxnId="{7BDDA6B6-B101-4546-9263-672BB77392A5}">
      <dgm:prSet/>
      <dgm:spPr/>
      <dgm:t>
        <a:bodyPr/>
        <a:lstStyle/>
        <a:p>
          <a:endParaRPr lang="ru-RU"/>
        </a:p>
      </dgm:t>
    </dgm:pt>
    <dgm:pt modelId="{A5907629-DB51-4E87-A471-32946209B6FC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–</a:t>
          </a:r>
          <a:r>
            <a:rPr lang="ru-RU" sz="2800" dirty="0">
              <a:latin typeface="Tektur" pitchFamily="2" charset="0"/>
            </a:rPr>
            <a:t> Частичная/полная потеря независимости</a:t>
          </a:r>
        </a:p>
      </dgm:t>
    </dgm:pt>
    <dgm:pt modelId="{6C42537A-0727-43C3-ADAE-9DF18050FA39}" type="parTrans" cxnId="{77A116FA-FBB6-4835-9A9F-F93754EB7C14}">
      <dgm:prSet/>
      <dgm:spPr/>
      <dgm:t>
        <a:bodyPr/>
        <a:lstStyle/>
        <a:p>
          <a:endParaRPr lang="ru-RU"/>
        </a:p>
      </dgm:t>
    </dgm:pt>
    <dgm:pt modelId="{03BEC602-F383-4BB5-8136-1B551DC5861D}" type="sibTrans" cxnId="{77A116FA-FBB6-4835-9A9F-F93754EB7C14}">
      <dgm:prSet/>
      <dgm:spPr/>
      <dgm:t>
        <a:bodyPr/>
        <a:lstStyle/>
        <a:p>
          <a:endParaRPr lang="ru-RU"/>
        </a:p>
      </dgm:t>
    </dgm:pt>
    <dgm:pt modelId="{F504B1EB-45DE-426B-A01D-4F7C45D657F9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Фундаментально</a:t>
          </a:r>
        </a:p>
      </dgm:t>
    </dgm:pt>
    <dgm:pt modelId="{2CAD4E3D-04C7-4B3E-989F-3AEC70A13845}" type="parTrans" cxnId="{3DA8D14C-924D-4323-8C73-1544F90BAD30}">
      <dgm:prSet/>
      <dgm:spPr/>
      <dgm:t>
        <a:bodyPr/>
        <a:lstStyle/>
        <a:p>
          <a:endParaRPr lang="ru-RU"/>
        </a:p>
      </dgm:t>
    </dgm:pt>
    <dgm:pt modelId="{F5C2F31A-6042-4463-BA96-33C2CDE3E4BA}" type="sibTrans" cxnId="{3DA8D14C-924D-4323-8C73-1544F90BAD30}">
      <dgm:prSet/>
      <dgm:spPr/>
      <dgm:t>
        <a:bodyPr/>
        <a:lstStyle/>
        <a:p>
          <a:endParaRPr lang="ru-RU"/>
        </a:p>
      </dgm:t>
    </dgm:pt>
    <dgm:pt modelId="{4DF3E5D2-24A6-4EEE-BFCB-0F5A59BBACE3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–</a:t>
          </a:r>
          <a:r>
            <a:rPr lang="ru-RU" sz="2800" dirty="0">
              <a:latin typeface="Tektur" pitchFamily="2" charset="0"/>
            </a:rPr>
            <a:t> Не самый прибыльный</a:t>
          </a:r>
        </a:p>
      </dgm:t>
    </dgm:pt>
    <dgm:pt modelId="{AA8ED4AB-5149-4EC4-B26C-2FEBB295E2C0}" type="parTrans" cxnId="{A4C2A566-412A-4801-94CE-D17F5A305E67}">
      <dgm:prSet/>
      <dgm:spPr/>
      <dgm:t>
        <a:bodyPr/>
        <a:lstStyle/>
        <a:p>
          <a:endParaRPr lang="ru-RU"/>
        </a:p>
      </dgm:t>
    </dgm:pt>
    <dgm:pt modelId="{948A4558-D9D6-4C1F-8C5A-6F022AB83042}" type="sibTrans" cxnId="{A4C2A566-412A-4801-94CE-D17F5A305E67}">
      <dgm:prSet/>
      <dgm:spPr/>
      <dgm:t>
        <a:bodyPr/>
        <a:lstStyle/>
        <a:p>
          <a:endParaRPr lang="ru-RU"/>
        </a:p>
      </dgm:t>
    </dgm:pt>
    <dgm:pt modelId="{B13527D0-045D-4623-804C-39BFD0EB9BC4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Прибыльно</a:t>
          </a:r>
        </a:p>
      </dgm:t>
    </dgm:pt>
    <dgm:pt modelId="{0CB6C816-A2B9-45DD-A5A4-02A389F1C37A}" type="parTrans" cxnId="{9A1E359D-F1BB-470C-B5B0-DE655197F572}">
      <dgm:prSet/>
      <dgm:spPr/>
      <dgm:t>
        <a:bodyPr/>
        <a:lstStyle/>
        <a:p>
          <a:endParaRPr lang="ru-RU"/>
        </a:p>
      </dgm:t>
    </dgm:pt>
    <dgm:pt modelId="{F9E505AA-D653-4DBD-A819-8DC2879C1401}" type="sibTrans" cxnId="{9A1E359D-F1BB-470C-B5B0-DE655197F572}">
      <dgm:prSet/>
      <dgm:spPr/>
      <dgm:t>
        <a:bodyPr/>
        <a:lstStyle/>
        <a:p>
          <a:endParaRPr lang="ru-RU"/>
        </a:p>
      </dgm:t>
    </dgm:pt>
    <dgm:pt modelId="{F112720F-AEAA-4070-AEA5-BA5F622BD069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Относительно постоянный</a:t>
          </a:r>
        </a:p>
      </dgm:t>
    </dgm:pt>
    <dgm:pt modelId="{B19F535A-12A3-4691-BF8B-B40758E6CC06}" type="parTrans" cxnId="{F826A575-4FB7-4A7A-8119-95F2E685C123}">
      <dgm:prSet/>
      <dgm:spPr/>
      <dgm:t>
        <a:bodyPr/>
        <a:lstStyle/>
        <a:p>
          <a:endParaRPr lang="ru-RU"/>
        </a:p>
      </dgm:t>
    </dgm:pt>
    <dgm:pt modelId="{02D7EE5C-08C8-4409-B5E9-396524CD570B}" type="sibTrans" cxnId="{F826A575-4FB7-4A7A-8119-95F2E685C123}">
      <dgm:prSet/>
      <dgm:spPr/>
      <dgm:t>
        <a:bodyPr/>
        <a:lstStyle/>
        <a:p>
          <a:endParaRPr lang="ru-RU"/>
        </a:p>
      </dgm:t>
    </dgm:pt>
    <dgm:pt modelId="{7D98A976-F787-442E-BEE0-A2D50A02995B}" type="pres">
      <dgm:prSet presAssocID="{D110FAD4-9090-4A04-825F-63355F851396}" presName="Name0" presStyleCnt="0">
        <dgm:presLayoutVars>
          <dgm:dir/>
          <dgm:animLvl val="lvl"/>
          <dgm:resizeHandles val="exact"/>
        </dgm:presLayoutVars>
      </dgm:prSet>
      <dgm:spPr/>
    </dgm:pt>
    <dgm:pt modelId="{9A522682-E039-45D1-8F5C-F524EA2853E6}" type="pres">
      <dgm:prSet presAssocID="{6D20B672-9D13-406D-A356-7953FB6ADF97}" presName="composite" presStyleCnt="0"/>
      <dgm:spPr/>
    </dgm:pt>
    <dgm:pt modelId="{DD5EF05E-E3F7-43F5-8DAF-19A7DA8521F5}" type="pres">
      <dgm:prSet presAssocID="{6D20B672-9D13-406D-A356-7953FB6ADF97}" presName="parTx" presStyleLbl="alignNode1" presStyleIdx="0" presStyleCnt="2" custLinFactNeighborX="4950" custLinFactNeighborY="-2325">
        <dgm:presLayoutVars>
          <dgm:chMax val="0"/>
          <dgm:chPref val="0"/>
          <dgm:bulletEnabled val="1"/>
        </dgm:presLayoutVars>
      </dgm:prSet>
      <dgm:spPr/>
    </dgm:pt>
    <dgm:pt modelId="{96DB134A-7408-491F-A933-5C3CA4C89965}" type="pres">
      <dgm:prSet presAssocID="{6D20B672-9D13-406D-A356-7953FB6ADF97}" presName="desTx" presStyleLbl="alignAccFollowNode1" presStyleIdx="0" presStyleCnt="2" custLinFactNeighborX="4951" custLinFactNeighborY="-1580">
        <dgm:presLayoutVars>
          <dgm:bulletEnabled val="1"/>
        </dgm:presLayoutVars>
      </dgm:prSet>
      <dgm:spPr/>
    </dgm:pt>
    <dgm:pt modelId="{6C2E40D5-B828-4EE8-A37B-BA4DE766F375}" type="pres">
      <dgm:prSet presAssocID="{76BFADA3-3834-4098-BB47-E6DF916FE800}" presName="space" presStyleCnt="0"/>
      <dgm:spPr/>
    </dgm:pt>
    <dgm:pt modelId="{1128E822-358A-4839-8D91-17F17C43D0F9}" type="pres">
      <dgm:prSet presAssocID="{11EA593D-8D17-4EEB-BEBE-DFB4609BCE42}" presName="composite" presStyleCnt="0"/>
      <dgm:spPr/>
    </dgm:pt>
    <dgm:pt modelId="{5BEDFC6D-94E7-4C95-8C11-82E90BD01149}" type="pres">
      <dgm:prSet presAssocID="{11EA593D-8D17-4EEB-BEBE-DFB4609BCE42}" presName="parTx" presStyleLbl="alignNode1" presStyleIdx="1" presStyleCnt="2" custLinFactNeighborX="-3073" custLinFactNeighborY="-2325">
        <dgm:presLayoutVars>
          <dgm:chMax val="0"/>
          <dgm:chPref val="0"/>
          <dgm:bulletEnabled val="1"/>
        </dgm:presLayoutVars>
      </dgm:prSet>
      <dgm:spPr/>
    </dgm:pt>
    <dgm:pt modelId="{21338439-A1C9-4711-9CB5-2444413C4CBC}" type="pres">
      <dgm:prSet presAssocID="{11EA593D-8D17-4EEB-BEBE-DFB4609BCE42}" presName="desTx" presStyleLbl="alignAccFollowNode1" presStyleIdx="1" presStyleCnt="2" custLinFactNeighborX="-3073" custLinFactNeighborY="-1478">
        <dgm:presLayoutVars>
          <dgm:bulletEnabled val="1"/>
        </dgm:presLayoutVars>
      </dgm:prSet>
      <dgm:spPr/>
    </dgm:pt>
  </dgm:ptLst>
  <dgm:cxnLst>
    <dgm:cxn modelId="{25CE8817-4F56-4D42-B961-1BA6C3268097}" type="presOf" srcId="{F504B1EB-45DE-426B-A01D-4F7C45D657F9}" destId="{21338439-A1C9-4711-9CB5-2444413C4CBC}" srcOrd="0" destOrd="2" presId="urn:microsoft.com/office/officeart/2005/8/layout/hList1"/>
    <dgm:cxn modelId="{2F66A517-B3D4-4418-9B86-3D8F18CB69D2}" srcId="{6D20B672-9D13-406D-A356-7953FB6ADF97}" destId="{AC1D696C-8456-4A73-BB7A-BE4D9443291E}" srcOrd="0" destOrd="0" parTransId="{E83D2306-2D68-47B0-94E5-8D0823C94944}" sibTransId="{71B970BD-72A2-494D-BD2E-F201213F9607}"/>
    <dgm:cxn modelId="{85105B25-3BD3-4AC9-870D-17B0C607946E}" type="presOf" srcId="{B13527D0-045D-4623-804C-39BFD0EB9BC4}" destId="{21338439-A1C9-4711-9CB5-2444413C4CBC}" srcOrd="0" destOrd="1" presId="urn:microsoft.com/office/officeart/2005/8/layout/hList1"/>
    <dgm:cxn modelId="{5553BD28-7A0B-4EF8-B74A-181AEB96D1C6}" type="presOf" srcId="{A5907629-DB51-4E87-A471-32946209B6FC}" destId="{21338439-A1C9-4711-9CB5-2444413C4CBC}" srcOrd="0" destOrd="3" presId="urn:microsoft.com/office/officeart/2005/8/layout/hList1"/>
    <dgm:cxn modelId="{74969C31-9E0F-48EE-9CEF-FD9A23CA0B70}" type="presOf" srcId="{EEDBA17D-9321-4DFC-B8F6-6F006D0268B1}" destId="{21338439-A1C9-4711-9CB5-2444413C4CBC}" srcOrd="0" destOrd="0" presId="urn:microsoft.com/office/officeart/2005/8/layout/hList1"/>
    <dgm:cxn modelId="{9FD23B33-D7BE-4198-9635-52E9544DB259}" type="presOf" srcId="{F112720F-AEAA-4070-AEA5-BA5F622BD069}" destId="{96DB134A-7408-491F-A933-5C3CA4C89965}" srcOrd="0" destOrd="1" presId="urn:microsoft.com/office/officeart/2005/8/layout/hList1"/>
    <dgm:cxn modelId="{74D9E261-4475-47B5-ADF2-6765EAEB670F}" type="presOf" srcId="{D110FAD4-9090-4A04-825F-63355F851396}" destId="{7D98A976-F787-442E-BEE0-A2D50A02995B}" srcOrd="0" destOrd="0" presId="urn:microsoft.com/office/officeart/2005/8/layout/hList1"/>
    <dgm:cxn modelId="{535BAD43-6931-424F-A7A3-8A945EA915C8}" type="presOf" srcId="{11EA593D-8D17-4EEB-BEBE-DFB4609BCE42}" destId="{5BEDFC6D-94E7-4C95-8C11-82E90BD01149}" srcOrd="0" destOrd="0" presId="urn:microsoft.com/office/officeart/2005/8/layout/hList1"/>
    <dgm:cxn modelId="{A4C2A566-412A-4801-94CE-D17F5A305E67}" srcId="{6D20B672-9D13-406D-A356-7953FB6ADF97}" destId="{4DF3E5D2-24A6-4EEE-BFCB-0F5A59BBACE3}" srcOrd="2" destOrd="0" parTransId="{AA8ED4AB-5149-4EC4-B26C-2FEBB295E2C0}" sibTransId="{948A4558-D9D6-4C1F-8C5A-6F022AB83042}"/>
    <dgm:cxn modelId="{3DA8D14C-924D-4323-8C73-1544F90BAD30}" srcId="{11EA593D-8D17-4EEB-BEBE-DFB4609BCE42}" destId="{F504B1EB-45DE-426B-A01D-4F7C45D657F9}" srcOrd="2" destOrd="0" parTransId="{2CAD4E3D-04C7-4B3E-989F-3AEC70A13845}" sibTransId="{F5C2F31A-6042-4463-BA96-33C2CDE3E4BA}"/>
    <dgm:cxn modelId="{F826A575-4FB7-4A7A-8119-95F2E685C123}" srcId="{6D20B672-9D13-406D-A356-7953FB6ADF97}" destId="{F112720F-AEAA-4070-AEA5-BA5F622BD069}" srcOrd="1" destOrd="0" parTransId="{B19F535A-12A3-4691-BF8B-B40758E6CC06}" sibTransId="{02D7EE5C-08C8-4409-B5E9-396524CD570B}"/>
    <dgm:cxn modelId="{18F4B776-3AA0-4B20-94F5-294464B5886A}" type="presOf" srcId="{4DF3E5D2-24A6-4EEE-BFCB-0F5A59BBACE3}" destId="{96DB134A-7408-491F-A933-5C3CA4C89965}" srcOrd="0" destOrd="2" presId="urn:microsoft.com/office/officeart/2005/8/layout/hList1"/>
    <dgm:cxn modelId="{6D7BB759-FCC1-486E-8B23-126C3F144A33}" type="presOf" srcId="{AC1D696C-8456-4A73-BB7A-BE4D9443291E}" destId="{96DB134A-7408-491F-A933-5C3CA4C89965}" srcOrd="0" destOrd="0" presId="urn:microsoft.com/office/officeart/2005/8/layout/hList1"/>
    <dgm:cxn modelId="{9A1E359D-F1BB-470C-B5B0-DE655197F572}" srcId="{11EA593D-8D17-4EEB-BEBE-DFB4609BCE42}" destId="{B13527D0-045D-4623-804C-39BFD0EB9BC4}" srcOrd="1" destOrd="0" parTransId="{0CB6C816-A2B9-45DD-A5A4-02A389F1C37A}" sibTransId="{F9E505AA-D653-4DBD-A819-8DC2879C1401}"/>
    <dgm:cxn modelId="{7BDDA6B6-B101-4546-9263-672BB77392A5}" srcId="{11EA593D-8D17-4EEB-BEBE-DFB4609BCE42}" destId="{EEDBA17D-9321-4DFC-B8F6-6F006D0268B1}" srcOrd="0" destOrd="0" parTransId="{C5F9841A-5471-4EE0-8550-E059513B186F}" sibTransId="{DAB148E7-31A8-4563-9658-B6D5B96D4C4A}"/>
    <dgm:cxn modelId="{1DD866C5-1E07-4C82-8FF4-56269260E5F1}" type="presOf" srcId="{6D20B672-9D13-406D-A356-7953FB6ADF97}" destId="{DD5EF05E-E3F7-43F5-8DAF-19A7DA8521F5}" srcOrd="0" destOrd="0" presId="urn:microsoft.com/office/officeart/2005/8/layout/hList1"/>
    <dgm:cxn modelId="{77A116FA-FBB6-4835-9A9F-F93754EB7C14}" srcId="{11EA593D-8D17-4EEB-BEBE-DFB4609BCE42}" destId="{A5907629-DB51-4E87-A471-32946209B6FC}" srcOrd="3" destOrd="0" parTransId="{6C42537A-0727-43C3-ADAE-9DF18050FA39}" sibTransId="{03BEC602-F383-4BB5-8136-1B551DC5861D}"/>
    <dgm:cxn modelId="{4FD85FFC-7879-4ACB-BCF8-6BE4CE41970F}" srcId="{D110FAD4-9090-4A04-825F-63355F851396}" destId="{6D20B672-9D13-406D-A356-7953FB6ADF97}" srcOrd="0" destOrd="0" parTransId="{F0C4872E-07FB-41CE-AEC7-A5CE22F9732E}" sibTransId="{76BFADA3-3834-4098-BB47-E6DF916FE800}"/>
    <dgm:cxn modelId="{E0674AFC-A928-489A-A108-B1AD3D13B94F}" srcId="{D110FAD4-9090-4A04-825F-63355F851396}" destId="{11EA593D-8D17-4EEB-BEBE-DFB4609BCE42}" srcOrd="1" destOrd="0" parTransId="{609CB3B1-88D2-43CC-8512-0D8E9E49B0F8}" sibTransId="{BB0B8D83-2C2F-4872-9F01-16F34109E44D}"/>
    <dgm:cxn modelId="{D9272720-CBBB-45E0-A225-A2E88A75C52D}" type="presParOf" srcId="{7D98A976-F787-442E-BEE0-A2D50A02995B}" destId="{9A522682-E039-45D1-8F5C-F524EA2853E6}" srcOrd="0" destOrd="0" presId="urn:microsoft.com/office/officeart/2005/8/layout/hList1"/>
    <dgm:cxn modelId="{7F3DFB11-FBD0-4683-8221-D744819D3BC7}" type="presParOf" srcId="{9A522682-E039-45D1-8F5C-F524EA2853E6}" destId="{DD5EF05E-E3F7-43F5-8DAF-19A7DA8521F5}" srcOrd="0" destOrd="0" presId="urn:microsoft.com/office/officeart/2005/8/layout/hList1"/>
    <dgm:cxn modelId="{CB42ACEE-C41A-4164-8995-9EA86AF2028C}" type="presParOf" srcId="{9A522682-E039-45D1-8F5C-F524EA2853E6}" destId="{96DB134A-7408-491F-A933-5C3CA4C89965}" srcOrd="1" destOrd="0" presId="urn:microsoft.com/office/officeart/2005/8/layout/hList1"/>
    <dgm:cxn modelId="{753260E8-21AD-4D92-94F2-0F2C62B4D7A1}" type="presParOf" srcId="{7D98A976-F787-442E-BEE0-A2D50A02995B}" destId="{6C2E40D5-B828-4EE8-A37B-BA4DE766F375}" srcOrd="1" destOrd="0" presId="urn:microsoft.com/office/officeart/2005/8/layout/hList1"/>
    <dgm:cxn modelId="{AB1D5A94-1E87-40CF-83FC-824CB659AE8D}" type="presParOf" srcId="{7D98A976-F787-442E-BEE0-A2D50A02995B}" destId="{1128E822-358A-4839-8D91-17F17C43D0F9}" srcOrd="2" destOrd="0" presId="urn:microsoft.com/office/officeart/2005/8/layout/hList1"/>
    <dgm:cxn modelId="{92617D37-6E64-4CFD-88D0-D8806D10E208}" type="presParOf" srcId="{1128E822-358A-4839-8D91-17F17C43D0F9}" destId="{5BEDFC6D-94E7-4C95-8C11-82E90BD01149}" srcOrd="0" destOrd="0" presId="urn:microsoft.com/office/officeart/2005/8/layout/hList1"/>
    <dgm:cxn modelId="{75CFD0CD-ADEB-4493-BA10-02B33E9062DF}" type="presParOf" srcId="{1128E822-358A-4839-8D91-17F17C43D0F9}" destId="{21338439-A1C9-4711-9CB5-2444413C4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AF9E0-BCBB-4883-9E8A-890E338F9A3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5C277F4-B071-4EC6-AD7D-570C85F0D0AC}">
      <dgm:prSet phldrT="[Текст]" custT="1"/>
      <dgm:spPr>
        <a:solidFill>
          <a:srgbClr val="F39233"/>
        </a:solidFill>
      </dgm:spPr>
      <dgm:t>
        <a:bodyPr/>
        <a:lstStyle/>
        <a:p>
          <a:r>
            <a:rPr lang="ru-RU" sz="2800" dirty="0">
              <a:latin typeface="Tektur Med" pitchFamily="2" charset="0"/>
            </a:rPr>
            <a:t>Запуск бота</a:t>
          </a:r>
        </a:p>
        <a:p>
          <a:r>
            <a:rPr lang="ru-RU" sz="2800" dirty="0">
              <a:latin typeface="Tektur Med" pitchFamily="2" charset="0"/>
            </a:rPr>
            <a:t>(Готово)</a:t>
          </a:r>
        </a:p>
      </dgm:t>
    </dgm:pt>
    <dgm:pt modelId="{C6675052-BE1B-4C6E-95FF-B779F00F0281}" type="parTrans" cxnId="{F2B7771E-836C-4416-AC42-185E2E39D95F}">
      <dgm:prSet/>
      <dgm:spPr/>
      <dgm:t>
        <a:bodyPr/>
        <a:lstStyle/>
        <a:p>
          <a:endParaRPr lang="ru-RU"/>
        </a:p>
      </dgm:t>
    </dgm:pt>
    <dgm:pt modelId="{C8203323-89CC-4BC8-9021-DE2FDAC1A6E3}" type="sibTrans" cxnId="{F2B7771E-836C-4416-AC42-185E2E39D95F}">
      <dgm:prSet/>
      <dgm:spPr/>
      <dgm:t>
        <a:bodyPr/>
        <a:lstStyle/>
        <a:p>
          <a:endParaRPr lang="ru-RU"/>
        </a:p>
      </dgm:t>
    </dgm:pt>
    <dgm:pt modelId="{22F7E94B-7715-431E-BD60-1AE40C931E14}">
      <dgm:prSet phldrT="[Текст]" custT="1"/>
      <dgm:spPr>
        <a:solidFill>
          <a:srgbClr val="8A54EE"/>
        </a:solidFill>
      </dgm:spPr>
      <dgm:t>
        <a:bodyPr/>
        <a:lstStyle/>
        <a:p>
          <a:r>
            <a:rPr lang="ru-RU" sz="3200" dirty="0">
              <a:latin typeface="Tektur Med" pitchFamily="2" charset="0"/>
            </a:rPr>
            <a:t>Интерфейс заполнения</a:t>
          </a:r>
        </a:p>
      </dgm:t>
    </dgm:pt>
    <dgm:pt modelId="{FDC78926-FB1D-4DDF-B782-700469934F43}" type="parTrans" cxnId="{AFFDD438-F918-44F5-A500-AF714A6696B0}">
      <dgm:prSet/>
      <dgm:spPr/>
      <dgm:t>
        <a:bodyPr/>
        <a:lstStyle/>
        <a:p>
          <a:endParaRPr lang="ru-RU"/>
        </a:p>
      </dgm:t>
    </dgm:pt>
    <dgm:pt modelId="{D10F673D-D1EC-4B8A-8EEE-4A72728FE9F5}" type="sibTrans" cxnId="{AFFDD438-F918-44F5-A500-AF714A6696B0}">
      <dgm:prSet/>
      <dgm:spPr/>
      <dgm:t>
        <a:bodyPr/>
        <a:lstStyle/>
        <a:p>
          <a:endParaRPr lang="ru-RU"/>
        </a:p>
      </dgm:t>
    </dgm:pt>
    <dgm:pt modelId="{21F29718-7497-4DFE-A2FA-74B40CFC8390}">
      <dgm:prSet phldrT="[Текст]"/>
      <dgm:spPr>
        <a:solidFill>
          <a:srgbClr val="EF325E"/>
        </a:solidFill>
      </dgm:spPr>
      <dgm:t>
        <a:bodyPr/>
        <a:lstStyle/>
        <a:p>
          <a:r>
            <a:rPr lang="ru-RU" dirty="0">
              <a:latin typeface="Tektur Med" pitchFamily="2" charset="0"/>
            </a:rPr>
            <a:t>Создание расписаний</a:t>
          </a:r>
        </a:p>
      </dgm:t>
    </dgm:pt>
    <dgm:pt modelId="{CA2EF443-419D-47F0-AE59-DA53A3910C49}" type="parTrans" cxnId="{A807744B-7D6A-4576-9591-73CCE7AF50EA}">
      <dgm:prSet/>
      <dgm:spPr/>
      <dgm:t>
        <a:bodyPr/>
        <a:lstStyle/>
        <a:p>
          <a:endParaRPr lang="ru-RU"/>
        </a:p>
      </dgm:t>
    </dgm:pt>
    <dgm:pt modelId="{3AF4A490-C951-4D77-B956-A1948B27578E}" type="sibTrans" cxnId="{A807744B-7D6A-4576-9591-73CCE7AF50EA}">
      <dgm:prSet/>
      <dgm:spPr/>
      <dgm:t>
        <a:bodyPr/>
        <a:lstStyle/>
        <a:p>
          <a:endParaRPr lang="ru-RU"/>
        </a:p>
      </dgm:t>
    </dgm:pt>
    <dgm:pt modelId="{2D303D96-6CDC-492B-BE27-E29C546FC704}" type="pres">
      <dgm:prSet presAssocID="{2FFAF9E0-BCBB-4883-9E8A-890E338F9A3B}" presName="Name0" presStyleCnt="0">
        <dgm:presLayoutVars>
          <dgm:dir/>
          <dgm:animLvl val="lvl"/>
          <dgm:resizeHandles val="exact"/>
        </dgm:presLayoutVars>
      </dgm:prSet>
      <dgm:spPr/>
    </dgm:pt>
    <dgm:pt modelId="{ED0E88DE-41EC-4CCA-8C8C-B5D6B777F398}" type="pres">
      <dgm:prSet presAssocID="{45C277F4-B071-4EC6-AD7D-570C85F0D0A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B931E-7983-463E-ABBA-C0803FE8A939}" type="pres">
      <dgm:prSet presAssocID="{C8203323-89CC-4BC8-9021-DE2FDAC1A6E3}" presName="parTxOnlySpace" presStyleCnt="0"/>
      <dgm:spPr/>
    </dgm:pt>
    <dgm:pt modelId="{A191F50E-A1D5-48D3-AB37-64ABE804E79F}" type="pres">
      <dgm:prSet presAssocID="{22F7E94B-7715-431E-BD60-1AE40C931E14}" presName="parTxOnly" presStyleLbl="node1" presStyleIdx="1" presStyleCnt="3" custScaleX="109459">
        <dgm:presLayoutVars>
          <dgm:chMax val="0"/>
          <dgm:chPref val="0"/>
          <dgm:bulletEnabled val="1"/>
        </dgm:presLayoutVars>
      </dgm:prSet>
      <dgm:spPr/>
    </dgm:pt>
    <dgm:pt modelId="{EB35C392-F3A1-4FA7-A108-1B70E01FCFA4}" type="pres">
      <dgm:prSet presAssocID="{D10F673D-D1EC-4B8A-8EEE-4A72728FE9F5}" presName="parTxOnlySpace" presStyleCnt="0"/>
      <dgm:spPr/>
    </dgm:pt>
    <dgm:pt modelId="{FC79C044-0604-4318-A511-042555CA1FA4}" type="pres">
      <dgm:prSet presAssocID="{21F29718-7497-4DFE-A2FA-74B40CFC83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B7771E-836C-4416-AC42-185E2E39D95F}" srcId="{2FFAF9E0-BCBB-4883-9E8A-890E338F9A3B}" destId="{45C277F4-B071-4EC6-AD7D-570C85F0D0AC}" srcOrd="0" destOrd="0" parTransId="{C6675052-BE1B-4C6E-95FF-B779F00F0281}" sibTransId="{C8203323-89CC-4BC8-9021-DE2FDAC1A6E3}"/>
    <dgm:cxn modelId="{AFFDD438-F918-44F5-A500-AF714A6696B0}" srcId="{2FFAF9E0-BCBB-4883-9E8A-890E338F9A3B}" destId="{22F7E94B-7715-431E-BD60-1AE40C931E14}" srcOrd="1" destOrd="0" parTransId="{FDC78926-FB1D-4DDF-B782-700469934F43}" sibTransId="{D10F673D-D1EC-4B8A-8EEE-4A72728FE9F5}"/>
    <dgm:cxn modelId="{A807744B-7D6A-4576-9591-73CCE7AF50EA}" srcId="{2FFAF9E0-BCBB-4883-9E8A-890E338F9A3B}" destId="{21F29718-7497-4DFE-A2FA-74B40CFC8390}" srcOrd="2" destOrd="0" parTransId="{CA2EF443-419D-47F0-AE59-DA53A3910C49}" sibTransId="{3AF4A490-C951-4D77-B956-A1948B27578E}"/>
    <dgm:cxn modelId="{2D870B70-FD18-4C89-B95A-88DE936B42E8}" type="presOf" srcId="{22F7E94B-7715-431E-BD60-1AE40C931E14}" destId="{A191F50E-A1D5-48D3-AB37-64ABE804E79F}" srcOrd="0" destOrd="0" presId="urn:microsoft.com/office/officeart/2005/8/layout/chevron1"/>
    <dgm:cxn modelId="{79D5C872-D6B9-4ADD-84A9-CDC0EC2D63DC}" type="presOf" srcId="{21F29718-7497-4DFE-A2FA-74B40CFC8390}" destId="{FC79C044-0604-4318-A511-042555CA1FA4}" srcOrd="0" destOrd="0" presId="urn:microsoft.com/office/officeart/2005/8/layout/chevron1"/>
    <dgm:cxn modelId="{5B38FF8A-B747-457B-90EE-DF03CB030AB2}" type="presOf" srcId="{2FFAF9E0-BCBB-4883-9E8A-890E338F9A3B}" destId="{2D303D96-6CDC-492B-BE27-E29C546FC704}" srcOrd="0" destOrd="0" presId="urn:microsoft.com/office/officeart/2005/8/layout/chevron1"/>
    <dgm:cxn modelId="{96BC9CFE-9343-4AA9-AAA3-91B7CA9E2A0B}" type="presOf" srcId="{45C277F4-B071-4EC6-AD7D-570C85F0D0AC}" destId="{ED0E88DE-41EC-4CCA-8C8C-B5D6B777F398}" srcOrd="0" destOrd="0" presId="urn:microsoft.com/office/officeart/2005/8/layout/chevron1"/>
    <dgm:cxn modelId="{DE408467-3353-4449-947F-32AAF814B680}" type="presParOf" srcId="{2D303D96-6CDC-492B-BE27-E29C546FC704}" destId="{ED0E88DE-41EC-4CCA-8C8C-B5D6B777F398}" srcOrd="0" destOrd="0" presId="urn:microsoft.com/office/officeart/2005/8/layout/chevron1"/>
    <dgm:cxn modelId="{09C633F3-622F-44BD-ADEC-DAE6B769FC3F}" type="presParOf" srcId="{2D303D96-6CDC-492B-BE27-E29C546FC704}" destId="{FDEB931E-7983-463E-ABBA-C0803FE8A939}" srcOrd="1" destOrd="0" presId="urn:microsoft.com/office/officeart/2005/8/layout/chevron1"/>
    <dgm:cxn modelId="{939987CD-CEC4-4C57-96D9-7BBFF83C1376}" type="presParOf" srcId="{2D303D96-6CDC-492B-BE27-E29C546FC704}" destId="{A191F50E-A1D5-48D3-AB37-64ABE804E79F}" srcOrd="2" destOrd="0" presId="urn:microsoft.com/office/officeart/2005/8/layout/chevron1"/>
    <dgm:cxn modelId="{94EEEE5D-DAEB-4911-B1CA-7E66656FA8F3}" type="presParOf" srcId="{2D303D96-6CDC-492B-BE27-E29C546FC704}" destId="{EB35C392-F3A1-4FA7-A108-1B70E01FCFA4}" srcOrd="3" destOrd="0" presId="urn:microsoft.com/office/officeart/2005/8/layout/chevron1"/>
    <dgm:cxn modelId="{769816DC-1CE5-47CF-8053-B7C19D167D43}" type="presParOf" srcId="{2D303D96-6CDC-492B-BE27-E29C546FC704}" destId="{FC79C044-0604-4318-A511-042555CA1FA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EF05E-E3F7-43F5-8DAF-19A7DA8521F5}">
      <dsp:nvSpPr>
        <dsp:cNvPr id="0" name=""/>
        <dsp:cNvSpPr/>
      </dsp:nvSpPr>
      <dsp:spPr>
        <a:xfrm>
          <a:off x="243283" y="0"/>
          <a:ext cx="4913783" cy="1872000"/>
        </a:xfrm>
        <a:prstGeom prst="rect">
          <a:avLst/>
        </a:prstGeom>
        <a:solidFill>
          <a:srgbClr val="F392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Tektur Med" pitchFamily="2" charset="0"/>
            </a:rPr>
            <a:t>Продажа рекламы и подписки</a:t>
          </a:r>
        </a:p>
      </dsp:txBody>
      <dsp:txXfrm>
        <a:off x="243283" y="0"/>
        <a:ext cx="4913783" cy="1872000"/>
      </dsp:txXfrm>
    </dsp:sp>
    <dsp:sp modelId="{96DB134A-7408-491F-A933-5C3CA4C89965}">
      <dsp:nvSpPr>
        <dsp:cNvPr id="0" name=""/>
        <dsp:cNvSpPr/>
      </dsp:nvSpPr>
      <dsp:spPr>
        <a:xfrm>
          <a:off x="243332" y="1869007"/>
          <a:ext cx="4913783" cy="2944012"/>
        </a:xfrm>
        <a:prstGeom prst="rect">
          <a:avLst/>
        </a:prstGeom>
        <a:solidFill>
          <a:srgbClr val="EF32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Простой и рабочий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Относительно постоянный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–</a:t>
          </a:r>
          <a:r>
            <a:rPr lang="ru-RU" sz="2800" kern="1200" dirty="0">
              <a:latin typeface="Tektur" pitchFamily="2" charset="0"/>
            </a:rPr>
            <a:t> Не самый прибыльный</a:t>
          </a:r>
        </a:p>
      </dsp:txBody>
      <dsp:txXfrm>
        <a:off x="243332" y="1869007"/>
        <a:ext cx="4913783" cy="2944012"/>
      </dsp:txXfrm>
    </dsp:sp>
    <dsp:sp modelId="{5BEDFC6D-94E7-4C95-8C11-82E90BD01149}">
      <dsp:nvSpPr>
        <dsp:cNvPr id="0" name=""/>
        <dsp:cNvSpPr/>
      </dsp:nvSpPr>
      <dsp:spPr>
        <a:xfrm>
          <a:off x="5450764" y="0"/>
          <a:ext cx="4913783" cy="1872000"/>
        </a:xfrm>
        <a:prstGeom prst="rect">
          <a:avLst/>
        </a:prstGeom>
        <a:solidFill>
          <a:srgbClr val="F392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sp:txBody>
      <dsp:txXfrm>
        <a:off x="5450764" y="0"/>
        <a:ext cx="4913783" cy="1872000"/>
      </dsp:txXfrm>
    </dsp:sp>
    <dsp:sp modelId="{21338439-A1C9-4711-9CB5-2444413C4CBC}">
      <dsp:nvSpPr>
        <dsp:cNvPr id="0" name=""/>
        <dsp:cNvSpPr/>
      </dsp:nvSpPr>
      <dsp:spPr>
        <a:xfrm>
          <a:off x="5450764" y="1872010"/>
          <a:ext cx="4913783" cy="2944012"/>
        </a:xfrm>
        <a:prstGeom prst="rect">
          <a:avLst/>
        </a:prstGeom>
        <a:solidFill>
          <a:srgbClr val="8A54E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Интересно и полезно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Прибыльно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Фундаментально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–</a:t>
          </a:r>
          <a:r>
            <a:rPr lang="ru-RU" sz="2800" kern="1200" dirty="0">
              <a:latin typeface="Tektur" pitchFamily="2" charset="0"/>
            </a:rPr>
            <a:t> Частичная/полная потеря независимости</a:t>
          </a:r>
        </a:p>
      </dsp:txBody>
      <dsp:txXfrm>
        <a:off x="5450764" y="1872010"/>
        <a:ext cx="4913783" cy="2944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E88DE-41EC-4CCA-8C8C-B5D6B777F398}">
      <dsp:nvSpPr>
        <dsp:cNvPr id="0" name=""/>
        <dsp:cNvSpPr/>
      </dsp:nvSpPr>
      <dsp:spPr>
        <a:xfrm>
          <a:off x="4317" y="1492201"/>
          <a:ext cx="4003953" cy="1601581"/>
        </a:xfrm>
        <a:prstGeom prst="chevron">
          <a:avLst/>
        </a:prstGeom>
        <a:solidFill>
          <a:srgbClr val="F392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Tektur Med" pitchFamily="2" charset="0"/>
            </a:rPr>
            <a:t>Запуск бота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Tektur Med" pitchFamily="2" charset="0"/>
            </a:rPr>
            <a:t>(Готово)</a:t>
          </a:r>
        </a:p>
      </dsp:txBody>
      <dsp:txXfrm>
        <a:off x="805108" y="1492201"/>
        <a:ext cx="2402372" cy="1601581"/>
      </dsp:txXfrm>
    </dsp:sp>
    <dsp:sp modelId="{A191F50E-A1D5-48D3-AB37-64ABE804E79F}">
      <dsp:nvSpPr>
        <dsp:cNvPr id="0" name=""/>
        <dsp:cNvSpPr/>
      </dsp:nvSpPr>
      <dsp:spPr>
        <a:xfrm>
          <a:off x="3607876" y="1492201"/>
          <a:ext cx="4382688" cy="1601581"/>
        </a:xfrm>
        <a:prstGeom prst="chevron">
          <a:avLst/>
        </a:prstGeom>
        <a:solidFill>
          <a:srgbClr val="8A54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latin typeface="Tektur Med" pitchFamily="2" charset="0"/>
            </a:rPr>
            <a:t>Интерфейс заполнения</a:t>
          </a:r>
        </a:p>
      </dsp:txBody>
      <dsp:txXfrm>
        <a:off x="4408667" y="1492201"/>
        <a:ext cx="2781107" cy="1601581"/>
      </dsp:txXfrm>
    </dsp:sp>
    <dsp:sp modelId="{FC79C044-0604-4318-A511-042555CA1FA4}">
      <dsp:nvSpPr>
        <dsp:cNvPr id="0" name=""/>
        <dsp:cNvSpPr/>
      </dsp:nvSpPr>
      <dsp:spPr>
        <a:xfrm>
          <a:off x="7590169" y="1492201"/>
          <a:ext cx="4003953" cy="1601581"/>
        </a:xfrm>
        <a:prstGeom prst="chevron">
          <a:avLst/>
        </a:prstGeom>
        <a:solidFill>
          <a:srgbClr val="EF32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Tektur Med" pitchFamily="2" charset="0"/>
            </a:rPr>
            <a:t>Создание расписаний</a:t>
          </a:r>
        </a:p>
      </dsp:txBody>
      <dsp:txXfrm>
        <a:off x="8390960" y="1492201"/>
        <a:ext cx="2402372" cy="1601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4C77-A6E0-4AF7-A6E6-33D294DD2E44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FFF16-3247-4A3D-AF37-252F43F172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48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4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574B4-8D30-473F-856F-7D7AD8C43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9C3FCF-0FF7-41CE-A605-6AE57A73C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1DEB2C-64B4-4C06-885E-1068B716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454521-1B8C-4249-965B-31738279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C33BF6-C2BA-4E2B-8C97-A92B9D5A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0E0EA-2919-480D-A009-67D7FC36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F501FE-C70C-49C9-80B2-97C5972A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CD567-24FD-4054-806A-CEFDFBA5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3A9BC9-3271-4BDC-9965-350D5395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2AD40-287D-457A-ABDF-B434478C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8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FBF697-7C68-4B77-8A77-D0CE64C2C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42E9F9-5BD4-472F-9D6F-A8E72BDE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BD3A7-A02D-4A48-9FBD-1036D385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BD5FD-C295-4AFA-91A3-F00E6E89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BD4E1-DF5A-41C2-83B5-EE5C447C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71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C41BA-26F1-457B-9213-C383E7F3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853DE-89AC-4AB6-859B-4D271AED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43C4E8-ADA7-4A5B-847A-852551E1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E99C10-4744-44FF-B9D8-A26101B1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2254CC-0C04-4570-9AA6-CD1FC53A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88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A05DC-52EF-4894-BB11-5B10A58B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BA5B32-A035-4FE2-995F-6A9C5438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063FD3-0E87-4DB6-873D-BFDBAB52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EA2C4-291B-4B04-BD3F-9BE875B5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D87B4-C0F4-4B73-BB28-82C669FE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2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835C6-53F6-404D-861D-86741B88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741356-2A96-45F1-B3E1-85F9DE167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E3965A-B9EB-41EC-8A5A-2D89DE2E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47A6AE-5D8A-4FB8-8976-3AB843F9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7E5192-21C6-4F52-BD7D-39FACAB4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489588-9A5A-4901-A731-34A516B8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6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B2779-BEE9-4F68-A24B-A90FAF10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AAC6B5-3E65-4344-9F9B-86721B48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4CE57E-BC25-47BA-BF52-BE32E4C8E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2D30DF-C276-4CCE-A0B2-11572814C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F4C25C-9730-4E70-A497-E7DCA019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F5B7DB-5C83-49CD-B456-706C6F8B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4FD775-0E1B-44D8-9A9C-801E663E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EF3D7F-327D-4FC7-8CCD-27361153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4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CDDF-B33D-4202-9708-F86E0AA7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6C9CAB-5BBB-4B50-9FAC-EDC5EFE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77D320-5F5D-4D73-A759-496B896B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B63FFC-FD07-449B-BC44-6996A707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39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9CEFAD-B719-4554-8A01-AAE8CC83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3D5196-3BB7-4137-A3D9-A26E839D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1AD653-D41E-428B-9017-420A8794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2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30EE4-7913-4DD2-898D-4320785F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ADF815-4124-4346-BD35-45A7DAB7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2CCE0F-7AE6-413B-87B2-1A2AB5915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149BB0-F205-410A-8DC9-2C7FEC45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99609E-9498-4AF2-B37C-FE632210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F90F7B-AA2A-4CB6-B416-71CCF2DF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C5C16-71C1-4608-9D78-63E8A780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A102B-3F53-42C3-887F-A6B8E3679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5A69E-0FEF-4A61-88E7-FA3F02AE2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C029D-709D-4874-BB1B-2627B84D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4060C-C08B-4993-8A57-60EC1CEC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8FAE0-D1CE-4BB3-A5FD-814F55D0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81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11A5E-F882-4421-AED2-E4728758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408EAF-C53C-4F8F-B2D9-65DAEA0A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3A056-55C7-4E56-986A-C00D61BAB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0864-C48A-4DD0-B9F6-714F781AD831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E61F6-521A-4C5C-9699-D6D9CC92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A51157-2256-48E0-A7D2-A6CA1E304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19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F2B15-FDD5-451B-8FFE-081D7A696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909" y="3188608"/>
            <a:ext cx="12587817" cy="62950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ektur Med" pitchFamily="2" charset="0"/>
              </a:rPr>
              <a:t>Современная и полезная система для школы</a:t>
            </a:r>
            <a:endParaRPr lang="ru-RU" dirty="0">
              <a:latin typeface="Tektur Med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ABBEDC-DEC8-44F3-A894-2ADDA442A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333" y="44260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ektur" pitchFamily="2" charset="0"/>
              </a:rPr>
              <a:t>Хачатуров Артем </a:t>
            </a:r>
            <a:r>
              <a:rPr lang="ru-RU" dirty="0" err="1">
                <a:latin typeface="Tektur" pitchFamily="2" charset="0"/>
              </a:rPr>
              <a:t>Карэнович</a:t>
            </a:r>
            <a:r>
              <a:rPr lang="ru-RU" dirty="0">
                <a:latin typeface="Tektur" pitchFamily="2" charset="0"/>
              </a:rPr>
              <a:t> </a:t>
            </a:r>
          </a:p>
          <a:p>
            <a:r>
              <a:rPr lang="ru-RU" dirty="0">
                <a:latin typeface="Tektur" pitchFamily="2" charset="0"/>
              </a:rPr>
              <a:t>Кудрявцев Антон Юрьевич</a:t>
            </a:r>
          </a:p>
          <a:p>
            <a:r>
              <a:rPr lang="ru-RU" dirty="0">
                <a:latin typeface="Tektur" pitchFamily="2" charset="0"/>
              </a:rPr>
              <a:t>Доможиров Антон Александрович</a:t>
            </a:r>
          </a:p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Вячеславович</a:t>
            </a:r>
          </a:p>
          <a:p>
            <a:endParaRPr lang="ru-RU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C9AE67AF-97B6-49DF-9D98-866C4BE76265}"/>
              </a:ext>
            </a:extLst>
          </p:cNvPr>
          <p:cNvSpPr/>
          <p:nvPr/>
        </p:nvSpPr>
        <p:spPr>
          <a:xfrm>
            <a:off x="8617486" y="4529138"/>
            <a:ext cx="180870" cy="14112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0D29A-BCEE-4605-9267-5681E8A6FCBB}"/>
              </a:ext>
            </a:extLst>
          </p:cNvPr>
          <p:cNvSpPr txBox="1"/>
          <p:nvPr/>
        </p:nvSpPr>
        <p:spPr>
          <a:xfrm>
            <a:off x="8776289" y="4781377"/>
            <a:ext cx="339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Москва</a:t>
            </a:r>
            <a:r>
              <a:rPr lang="en-US" sz="2000" dirty="0">
                <a:latin typeface="Tektur" pitchFamily="2" charset="0"/>
              </a:rPr>
              <a:t>, </a:t>
            </a:r>
            <a:endParaRPr lang="ru-RU" sz="2000" dirty="0">
              <a:latin typeface="Tektur" pitchFamily="2" charset="0"/>
            </a:endParaRPr>
          </a:p>
          <a:p>
            <a:r>
              <a:rPr lang="ru-RU" sz="2000" dirty="0">
                <a:latin typeface="Tektur" pitchFamily="2" charset="0"/>
              </a:rPr>
              <a:t>ГБОУ №1580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42ACB1-2AF3-476E-AF67-941E11D1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1" y="934774"/>
            <a:ext cx="1783881" cy="17838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C8AE8-3ABE-4956-ABD1-856D58D2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32" y="1483260"/>
            <a:ext cx="7267288" cy="14833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11AE3-2194-41E1-90F7-B2EE03971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488"/>
            <a:ext cx="629511" cy="629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477C9-A259-4355-ACE2-7FD4E5C2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" y="6228488"/>
            <a:ext cx="629512" cy="6295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D94128-5444-404B-A37F-A440099AD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98979"/>
            <a:ext cx="629509" cy="629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E07036-91CC-4423-B9B2-386AE1DED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92" y="1259339"/>
            <a:ext cx="629508" cy="6295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A12A06-4FA5-41EF-A98F-CB61466C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4976414"/>
            <a:ext cx="629508" cy="6295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A6F2E6-97F8-4E18-872C-49BFF00A6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7201" y="0"/>
            <a:ext cx="629508" cy="6295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22CA00-E93B-41A0-AE33-9742308EF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92" y="629831"/>
            <a:ext cx="629508" cy="6295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4B2B89-A636-4E44-9364-8C2CE32A7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1186" y="0"/>
            <a:ext cx="629508" cy="6295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36CD76-C366-4450-8443-C7DFA25DC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3426" y="-2400"/>
            <a:ext cx="629506" cy="63366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1A5E01-80B7-43F1-988E-5A6FBABC1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799" y="0"/>
            <a:ext cx="629512" cy="62951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41569DA-1919-4B5D-83DF-336007126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0" y="629830"/>
            <a:ext cx="629509" cy="6295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4751DD4-6B85-4BE1-9A3D-4CDE8866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28" y="6228169"/>
            <a:ext cx="629513" cy="6295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0F6BDD-30BC-4B07-B967-90F4E9786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87" y="5598656"/>
            <a:ext cx="629513" cy="62951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B10964C-D032-4EDE-ADA0-7137D8609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71" y="5598656"/>
            <a:ext cx="629512" cy="62951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BE2372-2A42-43F2-9DEC-DFEE865EE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03460" y="6228488"/>
            <a:ext cx="629512" cy="6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9466E-F5CD-4723-97D2-8AE49D5C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84254"/>
            <a:ext cx="591094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Команда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D45F-5F68-48E8-A408-5E6B145D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13" b="26447"/>
          <a:stretch/>
        </p:blipFill>
        <p:spPr>
          <a:xfrm>
            <a:off x="6620576" y="3778407"/>
            <a:ext cx="2300025" cy="2710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5EDBAA-6B17-44E5-B7BF-4BB8807BA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0" t="10473" r="21761" b="39422"/>
          <a:stretch/>
        </p:blipFill>
        <p:spPr>
          <a:xfrm>
            <a:off x="5849063" y="303736"/>
            <a:ext cx="2300025" cy="31252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138353-C332-4F59-BC21-C49B596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5" t="13626" r="16559"/>
          <a:stretch/>
        </p:blipFill>
        <p:spPr bwMode="auto">
          <a:xfrm>
            <a:off x="779409" y="3973676"/>
            <a:ext cx="2491992" cy="26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E91F31-3188-4114-8DBB-CE7771F681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31" t="26341" r="33242" b="2621"/>
          <a:stretch/>
        </p:blipFill>
        <p:spPr>
          <a:xfrm>
            <a:off x="185057" y="1380341"/>
            <a:ext cx="1965945" cy="223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1530B6-52BD-4FAF-85BB-F68BFC27A7CC}"/>
              </a:ext>
            </a:extLst>
          </p:cNvPr>
          <p:cNvSpPr txBox="1"/>
          <p:nvPr/>
        </p:nvSpPr>
        <p:spPr>
          <a:xfrm>
            <a:off x="2151002" y="1486548"/>
            <a:ext cx="361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Хачатуров Артем – </a:t>
            </a:r>
          </a:p>
          <a:p>
            <a:r>
              <a:rPr lang="ru-RU" dirty="0">
                <a:latin typeface="Tektur" pitchFamily="2" charset="0"/>
              </a:rPr>
              <a:t>лидер команды, маркетолог, </a:t>
            </a:r>
            <a:r>
              <a:rPr lang="en-US" dirty="0">
                <a:latin typeface="Tektur" pitchFamily="2" charset="0"/>
              </a:rPr>
              <a:t>web-</a:t>
            </a:r>
            <a:r>
              <a:rPr lang="ru-RU" dirty="0">
                <a:latin typeface="Tektur" pitchFamily="2" charset="0"/>
              </a:rPr>
              <a:t>разработчик, дизайнер и вообще человек оркестр :)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787A6-A023-4625-9585-611A8DBDE0C4}"/>
              </a:ext>
            </a:extLst>
          </p:cNvPr>
          <p:cNvSpPr txBox="1"/>
          <p:nvPr/>
        </p:nvSpPr>
        <p:spPr>
          <a:xfrm>
            <a:off x="3271401" y="4276219"/>
            <a:ext cx="3277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Кудрявцев Антон - технический директор, с 2мя парами рук, ответственный за работу всего технического :)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2159F-9988-4BE5-9E65-80F85BA59FC6}"/>
              </a:ext>
            </a:extLst>
          </p:cNvPr>
          <p:cNvSpPr txBox="1"/>
          <p:nvPr/>
        </p:nvSpPr>
        <p:spPr>
          <a:xfrm>
            <a:off x="8381187" y="632654"/>
            <a:ext cx="3319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Доможиров Антон – вторая правая рука технического директора, специалист по алгоритмам </a:t>
            </a:r>
          </a:p>
          <a:p>
            <a:endParaRPr lang="ru-RU" dirty="0">
              <a:latin typeface="Tektu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35D1F-4C45-4A87-A912-8B3D06DA12A5}"/>
              </a:ext>
            </a:extLst>
          </p:cNvPr>
          <p:cNvSpPr txBox="1"/>
          <p:nvPr/>
        </p:nvSpPr>
        <p:spPr>
          <a:xfrm>
            <a:off x="8991786" y="4276219"/>
            <a:ext cx="3002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–</a:t>
            </a:r>
          </a:p>
          <a:p>
            <a:r>
              <a:rPr lang="ru-RU" dirty="0">
                <a:latin typeface="Tektur" pitchFamily="2" charset="0"/>
              </a:rPr>
              <a:t>вторая левая рука технического директора, разработчик, </a:t>
            </a:r>
          </a:p>
          <a:p>
            <a:r>
              <a:rPr lang="ru-RU" dirty="0">
                <a:latin typeface="Tektur" pitchFamily="2" charset="0"/>
              </a:rPr>
              <a:t>математика</a:t>
            </a:r>
          </a:p>
          <a:p>
            <a:endParaRPr lang="ru-RU" dirty="0">
              <a:latin typeface="Tektur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C8553D-57F1-4256-8753-B5E8CC0C7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9282"/>
            <a:ext cx="758718" cy="7587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97AC8-EE5B-4940-B9C0-2AB553801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15" y="2192076"/>
            <a:ext cx="779410" cy="779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98F23A-1363-4640-809C-74137F790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06" y="2971486"/>
            <a:ext cx="779409" cy="779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DD8C4A-2647-42F9-BDD3-A7A19DC39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45" y="0"/>
            <a:ext cx="779409" cy="7794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15F0F3-857F-499F-9D5B-175F3EDF92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182" y="6099680"/>
            <a:ext cx="779409" cy="77940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12D8C8-A9A9-4980-ADC3-458B824D53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12591" y="5319873"/>
            <a:ext cx="779409" cy="7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9A5C4-4256-49C7-A545-F7040520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00"/>
            <a:ext cx="41529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Проблема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2957D-E13E-43D1-B9DA-BA8C9912A4B9}"/>
              </a:ext>
            </a:extLst>
          </p:cNvPr>
          <p:cNvSpPr txBox="1"/>
          <p:nvPr/>
        </p:nvSpPr>
        <p:spPr>
          <a:xfrm>
            <a:off x="838200" y="1743075"/>
            <a:ext cx="909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Вот так обычно выглядит расписание в школах: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C0C2C7-DC44-42D1-A107-4810D302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1" y="3205032"/>
            <a:ext cx="6096000" cy="3308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9FFC68-4A75-45DB-809D-8BFC3213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525" y="6219824"/>
            <a:ext cx="638175" cy="638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C038F3-7037-4A21-947C-0CB0B8460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700" y="6219823"/>
            <a:ext cx="638175" cy="638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3EB07C-EDC0-4490-B360-C9225DCF1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47875" y="6219823"/>
            <a:ext cx="638177" cy="638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585B7D-7BB4-4DAA-A01A-16C9A4A47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50" y="6219820"/>
            <a:ext cx="638178" cy="6381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137490-2A31-4786-ADF8-6B42A6930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47" y="5603749"/>
            <a:ext cx="638178" cy="6381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17EC440-6EAA-494D-9F6D-F07FB1976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2" y="6219820"/>
            <a:ext cx="638177" cy="63817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AB6BBE-9C26-4146-A1FD-83FDBDC0C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69" y="0"/>
            <a:ext cx="638177" cy="6381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6547CFF-08DD-4D2C-AE05-57950A8CB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0"/>
            <a:ext cx="638177" cy="63817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7928F2C-1A70-4CE4-8EA2-B7CDE5B10A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638177"/>
            <a:ext cx="638177" cy="6381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93BB610-33B2-43F1-A1EF-4706EAD02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638177"/>
            <a:ext cx="638177" cy="6381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E6FC8A5-FC45-4BB0-8652-09E687376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1276354"/>
            <a:ext cx="638177" cy="63817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4BB56A2-E48D-4465-AED9-5C3B15827E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38177"/>
            <a:ext cx="638177" cy="63817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5BCECFF-1B92-40CE-951C-C56845C778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"/>
            <a:ext cx="638178" cy="63817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C53FB2F-F688-4618-BD5C-9A8C561C3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7" y="-1"/>
            <a:ext cx="638177" cy="63817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69BD88B-EA54-4E0E-A36D-978DE029B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4" y="617780"/>
            <a:ext cx="638177" cy="63817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09765E-928A-4608-866B-187479A14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8" y="-2"/>
            <a:ext cx="638177" cy="63817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5B32463-40DD-4DC3-8045-AAE0C1421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35" y="-10199"/>
            <a:ext cx="648374" cy="6483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39CD7-41E7-4D9B-8217-1A2BE929D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8125" r="17313" b="19294"/>
          <a:stretch/>
        </p:blipFill>
        <p:spPr>
          <a:xfrm>
            <a:off x="838200" y="2704070"/>
            <a:ext cx="4350412" cy="22836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247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96" y="14043"/>
            <a:ext cx="396213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7D519-97F9-4365-B211-C01969FDFF85}"/>
              </a:ext>
            </a:extLst>
          </p:cNvPr>
          <p:cNvSpPr txBox="1"/>
          <p:nvPr/>
        </p:nvSpPr>
        <p:spPr>
          <a:xfrm>
            <a:off x="1200328" y="1200328"/>
            <a:ext cx="366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Телеграмм-бот</a:t>
            </a: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EF41BC7-8784-432F-A45F-528B2A8AD32C}"/>
              </a:ext>
            </a:extLst>
          </p:cNvPr>
          <p:cNvSpPr/>
          <p:nvPr/>
        </p:nvSpPr>
        <p:spPr>
          <a:xfrm>
            <a:off x="2472450" y="1785103"/>
            <a:ext cx="601347" cy="601347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BD366-7795-4902-AF1D-291AF4CD7CAB}"/>
              </a:ext>
            </a:extLst>
          </p:cNvPr>
          <p:cNvSpPr txBox="1"/>
          <p:nvPr/>
        </p:nvSpPr>
        <p:spPr>
          <a:xfrm>
            <a:off x="2472450" y="2363895"/>
            <a:ext cx="5724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Интерфейс заполнения базы 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7B0EC-BD34-4B59-8020-F39963B2B51E}"/>
              </a:ext>
            </a:extLst>
          </p:cNvPr>
          <p:cNvSpPr txBox="1"/>
          <p:nvPr/>
        </p:nvSpPr>
        <p:spPr>
          <a:xfrm>
            <a:off x="4665062" y="4035286"/>
            <a:ext cx="6326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Создание расписания в нужном системе формате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BC41EC-7C61-4EFA-8740-31879BA3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91016" y="0"/>
            <a:ext cx="1200328" cy="12003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B45299-9551-4E1A-951A-DDDBBB72A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91344" y="0"/>
            <a:ext cx="1200328" cy="12003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F815D8-4871-47CF-B3B2-9BB7231F9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91344" y="1172388"/>
            <a:ext cx="1200328" cy="12003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3A7F41-EDAF-4275-8BB0-073A2648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91672" y="1172388"/>
            <a:ext cx="1200328" cy="1200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A8DCAE-200C-4916-8539-86FA6ABBB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91672" y="2372716"/>
            <a:ext cx="1200328" cy="12003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7D36F9-A1D2-4750-A3AE-A688C1A89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0" y="5657671"/>
            <a:ext cx="1200328" cy="12003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5A2F93-6AD1-4C40-B68F-3670E98DA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00328" y="5657672"/>
            <a:ext cx="1200328" cy="12003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79E5970-16D2-47DB-9A39-7382022F8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0" y="4457344"/>
            <a:ext cx="1200328" cy="12003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BA1A13-52FB-40C4-A7A6-E49DF65FA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0656" y="5657672"/>
            <a:ext cx="1200328" cy="1200328"/>
          </a:xfrm>
          <a:prstGeom prst="rect">
            <a:avLst/>
          </a:prstGeom>
        </p:spPr>
      </p:pic>
      <p:sp>
        <p:nvSpPr>
          <p:cNvPr id="21" name="Знак ''плюс'' 20">
            <a:extLst>
              <a:ext uri="{FF2B5EF4-FFF2-40B4-BE49-F238E27FC236}">
                <a16:creationId xmlns:a16="http://schemas.microsoft.com/office/drawing/2014/main" id="{29B1686F-C336-40BF-900F-9D87AF393CD4}"/>
              </a:ext>
            </a:extLst>
          </p:cNvPr>
          <p:cNvSpPr/>
          <p:nvPr/>
        </p:nvSpPr>
        <p:spPr>
          <a:xfrm>
            <a:off x="4665062" y="3433939"/>
            <a:ext cx="601347" cy="601347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 21">
            <a:extLst>
              <a:ext uri="{FF2B5EF4-FFF2-40B4-BE49-F238E27FC236}">
                <a16:creationId xmlns:a16="http://schemas.microsoft.com/office/drawing/2014/main" id="{EB50A232-F335-4859-9A4F-B4BFEEB7E3BD}"/>
              </a:ext>
            </a:extLst>
          </p:cNvPr>
          <p:cNvSpPr/>
          <p:nvPr/>
        </p:nvSpPr>
        <p:spPr>
          <a:xfrm rot="5400000">
            <a:off x="7065719" y="5112504"/>
            <a:ext cx="705117" cy="705117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C10599-ABCA-412C-BE3A-8BB3C61A5140}"/>
              </a:ext>
            </a:extLst>
          </p:cNvPr>
          <p:cNvSpPr txBox="1"/>
          <p:nvPr/>
        </p:nvSpPr>
        <p:spPr>
          <a:xfrm>
            <a:off x="4800333" y="5708473"/>
            <a:ext cx="559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ektur Med" pitchFamily="2" charset="0"/>
              </a:rPr>
              <a:t>Замкнутая система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CFE945-4321-4E5D-AF2A-0055A5FFA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7015"/>
            <a:ext cx="1200328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46" y="-56473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80D569-B4A9-43A8-9BDC-9A57B3BDD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 b="5416"/>
          <a:stretch/>
        </p:blipFill>
        <p:spPr>
          <a:xfrm>
            <a:off x="7780985" y="1260476"/>
            <a:ext cx="3020363" cy="5397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9DD49F-F3A9-42D3-B621-B88346E93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6250"/>
          <a:stretch/>
        </p:blipFill>
        <p:spPr>
          <a:xfrm>
            <a:off x="4504854" y="1260476"/>
            <a:ext cx="3020363" cy="539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E6AF3F-9E25-47E9-B74D-C9BC41AD9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3454979"/>
            <a:ext cx="581376" cy="5813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BFC060-6684-4EE3-930A-0634934D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4036355"/>
            <a:ext cx="581376" cy="581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35C5C9-CB08-441C-9BF0-E65508E21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24" y="4036355"/>
            <a:ext cx="581376" cy="581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DA66A0-8642-4517-9B1A-BC8BCFF00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10623" y="4617731"/>
            <a:ext cx="581376" cy="5813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ECDA76-6FC2-41B0-B50D-71053D4B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94470" y="0"/>
            <a:ext cx="581376" cy="5813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64D25E-D530-4B0A-940C-5EBD2AC6D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46" y="581376"/>
            <a:ext cx="581376" cy="5813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8A638A-83DB-4A3B-BBB0-E00E9750D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22" y="0"/>
            <a:ext cx="581376" cy="58137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5AA838D-442B-466F-A6B0-78269651D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598" y="581376"/>
            <a:ext cx="581376" cy="58137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08D955-EE98-476F-80C1-6A754EB1C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9974" y="-1"/>
            <a:ext cx="581376" cy="58137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E0EB7-529B-499D-87AB-8AD927BE0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0" y="6278751"/>
            <a:ext cx="581376" cy="58137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B9B7447-1550-42AD-BD7A-8036ED3CD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248"/>
            <a:ext cx="581376" cy="58137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A48E46-1720-4E62-A724-CFDB0DC6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333798"/>
            <a:ext cx="581376" cy="5813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1B0186F-B535-4ED7-962D-CA3A979F9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9670" y="1752422"/>
            <a:ext cx="581376" cy="58137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8F8679C-0A19-4677-9F51-4F64DD592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581376"/>
            <a:ext cx="581376" cy="58137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5E42E8D-23AA-4C75-8D44-8222DE0AC9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" b="5700"/>
          <a:stretch/>
        </p:blipFill>
        <p:spPr>
          <a:xfrm>
            <a:off x="1228723" y="1260476"/>
            <a:ext cx="302036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5F233-6DA1-4F29-9FB5-E35E3386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33E5F-2FFE-4BC5-92B1-E5D2D537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88625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ektur" pitchFamily="2" charset="0"/>
              </a:rPr>
              <a:t>Люди связанные со школой – учителя, ученики и другие.</a:t>
            </a:r>
          </a:p>
          <a:p>
            <a:pPr marL="0" indent="0">
              <a:buNone/>
            </a:pPr>
            <a:endParaRPr lang="ru-RU" dirty="0">
              <a:latin typeface="Tektur" pitchFamily="2" charset="0"/>
            </a:endParaRPr>
          </a:p>
          <a:p>
            <a:pPr marL="0" indent="0">
              <a:buNone/>
            </a:pPr>
            <a:r>
              <a:rPr lang="ru-RU" sz="6000" dirty="0">
                <a:latin typeface="Tektur Med" pitchFamily="2" charset="0"/>
              </a:rPr>
              <a:t>Распространённость телеграмма</a:t>
            </a:r>
          </a:p>
          <a:p>
            <a:pPr marL="0" indent="0">
              <a:buNone/>
            </a:pPr>
            <a:r>
              <a:rPr lang="ru-RU" dirty="0">
                <a:latin typeface="Tektur" pitchFamily="2" charset="0"/>
              </a:rPr>
              <a:t>Охват телеграмма более 500млн человек в мире.</a:t>
            </a:r>
          </a:p>
          <a:p>
            <a:pPr marL="0" indent="0">
              <a:buNone/>
            </a:pPr>
            <a:r>
              <a:rPr lang="ru-RU" sz="3600" dirty="0">
                <a:latin typeface="Tektur Med" pitchFamily="2" charset="0"/>
              </a:rPr>
              <a:t>2-ое</a:t>
            </a:r>
            <a:r>
              <a:rPr lang="ru-RU" dirty="0">
                <a:latin typeface="Tektur" pitchFamily="2" charset="0"/>
              </a:rPr>
              <a:t> место среди мессенджеров </a:t>
            </a:r>
            <a:r>
              <a:rPr lang="ru-RU" sz="3600" dirty="0">
                <a:latin typeface="Tektur Med" pitchFamily="2" charset="0"/>
              </a:rPr>
              <a:t>в</a:t>
            </a:r>
            <a:r>
              <a:rPr lang="ru-RU" sz="3200" dirty="0">
                <a:latin typeface="Tektur Med" pitchFamily="2" charset="0"/>
              </a:rPr>
              <a:t> </a:t>
            </a:r>
            <a:r>
              <a:rPr lang="ru-RU" sz="3600" dirty="0">
                <a:latin typeface="Tektur Med" pitchFamily="2" charset="0"/>
              </a:rPr>
              <a:t>России</a:t>
            </a:r>
            <a:r>
              <a:rPr lang="ru-RU" dirty="0">
                <a:latin typeface="Tektur" pitchFamily="2" charset="0"/>
              </a:rPr>
              <a:t> и 5-ое во всём мире по популярности.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7A6F4-9590-440B-9069-7D943661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080125"/>
            <a:ext cx="777875" cy="777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97303C-610E-487E-8512-0CD250F08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5302250"/>
            <a:ext cx="777875" cy="777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4BC19-5744-4AFA-9323-BE6224DC5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1" y="0"/>
            <a:ext cx="777875" cy="777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7E347-6004-4965-A329-771A107B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777875"/>
            <a:ext cx="777875" cy="777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3A7882-8FD9-460B-9A7A-8AA008ED7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777874"/>
            <a:ext cx="777875" cy="777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4F4EE2-98A3-4D52-B7F0-4AF9AF36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6825" y="1555749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186C60-9184-4E67-B937-E6EEA0946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6080124"/>
            <a:ext cx="777876" cy="77787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02FD84-5AAC-4D53-8B13-C97C395C5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3" y="6080124"/>
            <a:ext cx="777876" cy="77787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74B062-34C2-4BD7-82D1-22FEBF66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0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70EF-BE12-4BD1-BBC0-AC30F2FD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36"/>
            <a:ext cx="6124575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819E9A-9992-49E7-8A24-0ADAAD0F1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902"/>
            <a:ext cx="10515600" cy="649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Tektur" pitchFamily="2" charset="0"/>
              </a:rPr>
              <a:t>Телеграмм-бот – </a:t>
            </a:r>
            <a:r>
              <a:rPr lang="ru-RU" sz="4000" dirty="0">
                <a:latin typeface="Tektur Med" pitchFamily="2" charset="0"/>
              </a:rPr>
              <a:t>ОТСУСТВУЮТ</a:t>
            </a:r>
            <a:endParaRPr lang="ru-RU" sz="3600" dirty="0">
              <a:latin typeface="Tektur Me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A8AD-3277-4A29-A219-7210F42FFF72}"/>
              </a:ext>
            </a:extLst>
          </p:cNvPr>
          <p:cNvSpPr txBox="1"/>
          <p:nvPr/>
        </p:nvSpPr>
        <p:spPr>
          <a:xfrm>
            <a:off x="838200" y="3063159"/>
            <a:ext cx="10706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ktur" pitchFamily="2" charset="0"/>
              </a:rPr>
              <a:t>Создание расписаний:</a:t>
            </a:r>
          </a:p>
          <a:p>
            <a:r>
              <a:rPr lang="ru-RU" sz="2800" dirty="0">
                <a:latin typeface="Tektur" pitchFamily="2" charset="0"/>
              </a:rPr>
              <a:t>Немногочисленные программы, появившиеся достаточно давно, с морально устаревшим интерфейсом.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83B7C-4FE7-43A5-8A1F-AF8236FC542E}"/>
              </a:ext>
            </a:extLst>
          </p:cNvPr>
          <p:cNvSpPr txBox="1"/>
          <p:nvPr/>
        </p:nvSpPr>
        <p:spPr>
          <a:xfrm>
            <a:off x="838200" y="4863569"/>
            <a:ext cx="9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Замкнутая система </a:t>
            </a:r>
            <a:r>
              <a:rPr lang="ru-RU" sz="4800" dirty="0">
                <a:latin typeface="Tektur" pitchFamily="2" charset="0"/>
              </a:rPr>
              <a:t>-</a:t>
            </a:r>
            <a:r>
              <a:rPr lang="ru-RU" sz="3600" dirty="0"/>
              <a:t> </a:t>
            </a:r>
            <a:r>
              <a:rPr lang="ru-RU" sz="4000" dirty="0">
                <a:latin typeface="Tektur Med" pitchFamily="2" charset="0"/>
              </a:rPr>
              <a:t>ОТСУСТВУЮТ</a:t>
            </a:r>
            <a:r>
              <a:rPr lang="ru-RU" sz="3600" dirty="0"/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A7CD64-C900-4415-A779-AD52858F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943600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74AB03-BDEA-462F-A745-08D55B95B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943465"/>
            <a:ext cx="914400" cy="91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02973E-EEC2-46A1-B4D1-EBCDFF808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028998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6F7921-F9D4-4F89-BF66-976384310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028930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84F1AA-EC9D-4028-B367-3C856B371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1436"/>
            <a:ext cx="914400" cy="91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2DC242-6BB9-40FB-AD21-199A34D22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71870"/>
            <a:ext cx="914400" cy="91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5FE54A-7170-4805-B3CD-8246F1423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775960"/>
            <a:ext cx="914400" cy="9144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9ACA941-1E7F-46E3-A753-9C11D984A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9125" y="291639"/>
            <a:ext cx="914400" cy="91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7E9F93-8AB5-486E-9DED-CED305AF4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286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F5B68-2325-4DE2-92F6-EEC7FA69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>
                <a:latin typeface="Tektur Med" pitchFamily="2" charset="0"/>
              </a:rPr>
              <a:t>Описание модели монетизации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9E980DF-6790-4CC5-9643-132F8A7A2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03775"/>
              </p:ext>
            </p:extLst>
          </p:nvPr>
        </p:nvGraphicFramePr>
        <p:xfrm>
          <a:off x="838200" y="1690688"/>
          <a:ext cx="10515600" cy="490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CCDEB7-A2BF-4923-A821-C78A1ED72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1" y="108476"/>
            <a:ext cx="637082" cy="6370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F2588-A101-4CBB-850C-F249F9B77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87806" y="683666"/>
            <a:ext cx="637082" cy="637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28F6DB-138C-4557-83A4-8388D1607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08" y="6056888"/>
            <a:ext cx="637082" cy="6370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F661B2-02CB-4BBA-A301-F9402C570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724" y="46584"/>
            <a:ext cx="637082" cy="6370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2867C2-7B74-41B8-B825-1EB026CFB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77" y="3724303"/>
            <a:ext cx="637082" cy="6370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4D427C-2E9B-4219-B089-9164E9A12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13314"/>
            <a:ext cx="637082" cy="6370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DC7B99-2C72-4E2C-84CC-84129DA83C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77" y="2573924"/>
            <a:ext cx="637082" cy="6370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ABDBD7-8010-4846-B6A1-16FAC6F2CA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006"/>
            <a:ext cx="637082" cy="63708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ABFD89-416E-4062-8CF3-EAA952A0A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44" y="0"/>
            <a:ext cx="637082" cy="6370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0B7EF67-BE71-4E5C-8009-19756149B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35" y="108476"/>
            <a:ext cx="637082" cy="6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9CC78-140D-4A92-A360-72FA7849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52578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Достижения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45C35-1B4C-40C3-AB79-1AD96E0E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49" y="1829070"/>
            <a:ext cx="8421302" cy="435133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ektur" pitchFamily="2" charset="0"/>
              </a:rPr>
              <a:t>На момент 07.09.21 </a:t>
            </a:r>
            <a:r>
              <a:rPr lang="ru-RU" sz="3600" dirty="0">
                <a:latin typeface="Tektur Med" pitchFamily="2" charset="0"/>
              </a:rPr>
              <a:t>телеграмм-бот готов</a:t>
            </a:r>
            <a:r>
              <a:rPr lang="ru-RU" sz="3200" dirty="0">
                <a:latin typeface="Tektur" pitchFamily="2" charset="0"/>
              </a:rPr>
              <a:t> и стабильно </a:t>
            </a:r>
            <a:r>
              <a:rPr lang="ru-RU" sz="3600" dirty="0">
                <a:latin typeface="Tektur Med" pitchFamily="2" charset="0"/>
              </a:rPr>
              <a:t>работает</a:t>
            </a:r>
            <a:r>
              <a:rPr lang="ru-RU" sz="3200" dirty="0">
                <a:latin typeface="Tektur" pitchFamily="2" charset="0"/>
              </a:rPr>
              <a:t> в пределах нашей школы </a:t>
            </a:r>
            <a:r>
              <a:rPr lang="en-US" sz="3200" dirty="0">
                <a:latin typeface="Tektur" pitchFamily="2" charset="0"/>
              </a:rPr>
              <a:t>- </a:t>
            </a:r>
            <a:r>
              <a:rPr lang="en-US" sz="3600" dirty="0">
                <a:latin typeface="Tektur Med" pitchFamily="2" charset="0"/>
              </a:rPr>
              <a:t>@skedule_bot</a:t>
            </a:r>
            <a:endParaRPr lang="ru-RU" sz="3600" dirty="0">
              <a:latin typeface="Tektur Med" pitchFamily="2" charset="0"/>
            </a:endParaRPr>
          </a:p>
          <a:p>
            <a:pPr marL="0" indent="0">
              <a:buNone/>
            </a:pPr>
            <a:endParaRPr lang="en-US" sz="3200" dirty="0">
              <a:latin typeface="Tektur Med" pitchFamily="2" charset="0"/>
            </a:endParaRPr>
          </a:p>
          <a:p>
            <a:r>
              <a:rPr lang="ru-RU" sz="3200" dirty="0">
                <a:latin typeface="Tektur" pitchFamily="2" charset="0"/>
              </a:rPr>
              <a:t>Меньше чем за </a:t>
            </a:r>
            <a:r>
              <a:rPr lang="ru-RU" sz="3600" dirty="0">
                <a:latin typeface="Tektur Med" pitchFamily="2" charset="0"/>
              </a:rPr>
              <a:t>сутки</a:t>
            </a:r>
            <a:r>
              <a:rPr lang="ru-RU" sz="3200" dirty="0">
                <a:latin typeface="Tektur" pitchFamily="2" charset="0"/>
              </a:rPr>
              <a:t> после релиза у нас </a:t>
            </a:r>
            <a:r>
              <a:rPr lang="ru-RU" sz="3600" dirty="0">
                <a:latin typeface="Tektur Med" pitchFamily="2" charset="0"/>
              </a:rPr>
              <a:t>165 пользователей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0F6AEC3-AD47-4F73-A381-568570601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817538"/>
              </p:ext>
            </p:extLst>
          </p:nvPr>
        </p:nvGraphicFramePr>
        <p:xfrm>
          <a:off x="8847133" y="1643896"/>
          <a:ext cx="3032134" cy="3315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E2B25B-C811-4533-BB38-17A3C9B4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8800" y="5943600"/>
            <a:ext cx="914400" cy="91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AE6D2-A3C1-4FF3-A94F-E8A832B4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943465"/>
            <a:ext cx="914400" cy="91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1E1111-5AFD-46D4-A9EF-78D75D8DD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028998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BDAEA8-0694-426F-A7FC-C2F1A5012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7600" y="5028930"/>
            <a:ext cx="914400" cy="91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FCB-EF47-4916-A19B-ECE0C071D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6092522"/>
            <a:ext cx="765208" cy="76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E568A6-47B6-4B26-850E-159CDE636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5209" y="6092522"/>
            <a:ext cx="765208" cy="7652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85F9E1-9CEC-46FF-9495-FA6FA8D73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5355650"/>
            <a:ext cx="765208" cy="7652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014A97-CCA4-458A-886D-AB13B3AA6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0417" y="6092792"/>
            <a:ext cx="765208" cy="7652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490736-467E-4FF4-B87B-28DC894B2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4610"/>
            <a:ext cx="765208" cy="7652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1A03C0-6704-4895-A324-BB6EAE6E1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25" y="125785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1A2551-F26E-4E33-9F8D-DD86824D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901576"/>
            <a:ext cx="777875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0B409-D1B1-48E4-8EE4-A68D5881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52" y="761329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План развития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95A9282-46EC-4AA1-9BD4-5AAB7DF2C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613529"/>
              </p:ext>
            </p:extLst>
          </p:nvPr>
        </p:nvGraphicFramePr>
        <p:xfrm>
          <a:off x="296779" y="1432585"/>
          <a:ext cx="11598441" cy="458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B76D-9D35-4DD9-B8E7-C8876736B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56" y="0"/>
            <a:ext cx="903548" cy="9035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D9EE36-8FE7-4C07-B20F-F43641BED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0"/>
            <a:ext cx="903548" cy="9035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28F84-F91A-4919-9497-B47E2C801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885664"/>
            <a:ext cx="903548" cy="9035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922D6D-F1AE-4F57-9F6B-2729B554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885664"/>
            <a:ext cx="903548" cy="9035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13ED7E-30BF-4CC7-AC71-D8968F4CD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1789212"/>
            <a:ext cx="903548" cy="90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C55CE0-7228-4A82-992A-CCDA29560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823" y="5007440"/>
            <a:ext cx="813554" cy="8135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D36F1-C18A-456E-ADDA-5E7698ED4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0" y="5820994"/>
            <a:ext cx="813554" cy="8135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943370-61A5-4A9C-AF7B-6B24F2FA7C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17" y="5007440"/>
            <a:ext cx="813554" cy="8135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3D737D-01BF-4BE3-9D2B-373B348E55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6014" y="5820994"/>
            <a:ext cx="813554" cy="8135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D9E0D-3D7A-4D6D-9446-CAC7DC3E5E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3411" y="5007440"/>
            <a:ext cx="813554" cy="8135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A4D2D2-124D-48D1-A4D9-D92D98632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08" y="5823442"/>
            <a:ext cx="813554" cy="8135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25D58E-CD3E-41AD-9A3F-BE6357AA3A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095" y="5068789"/>
            <a:ext cx="779410" cy="7794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C78687-4AA9-47B6-BBD6-C19905E8A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848199"/>
            <a:ext cx="779409" cy="7794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741C6E-FB86-483D-B37C-621746E3DA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05277" y="5848199"/>
            <a:ext cx="779409" cy="7794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E5FD3C-86EC-4827-880D-4FB80F594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068789"/>
            <a:ext cx="779410" cy="7794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B09257A-4184-44AB-8C13-271DAB675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77749"/>
            <a:ext cx="581376" cy="5813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2C38CB-6492-440F-9390-DE102E1DB4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81376" y="-3627"/>
            <a:ext cx="581376" cy="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92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250</Words>
  <Application>Microsoft Office PowerPoint</Application>
  <PresentationFormat>Широкоэкранный</PresentationFormat>
  <Paragraphs>55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 Light</vt:lpstr>
      <vt:lpstr>Tektur Med</vt:lpstr>
      <vt:lpstr>Calibri</vt:lpstr>
      <vt:lpstr>Tektur</vt:lpstr>
      <vt:lpstr>Arial</vt:lpstr>
      <vt:lpstr>Тема Office</vt:lpstr>
      <vt:lpstr>Современная и полезная система для школы</vt:lpstr>
      <vt:lpstr>Проблема</vt:lpstr>
      <vt:lpstr>Решение</vt:lpstr>
      <vt:lpstr>Решение</vt:lpstr>
      <vt:lpstr>Целевая аудитория</vt:lpstr>
      <vt:lpstr>Конкуренты</vt:lpstr>
      <vt:lpstr>Описание модели монетизации</vt:lpstr>
      <vt:lpstr>Достижения</vt:lpstr>
      <vt:lpstr>План развития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SкеДуль Невероятно полезная система для школы.</dc:title>
  <dc:creator>Артем Хачатуров</dc:creator>
  <cp:lastModifiedBy>Артем Хачатуров</cp:lastModifiedBy>
  <cp:revision>11</cp:revision>
  <dcterms:created xsi:type="dcterms:W3CDTF">2021-09-07T08:48:01Z</dcterms:created>
  <dcterms:modified xsi:type="dcterms:W3CDTF">2021-09-09T13:46:52Z</dcterms:modified>
</cp:coreProperties>
</file>